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56" r:id="rId5"/>
    <p:sldId id="271" r:id="rId6"/>
    <p:sldId id="261" r:id="rId7"/>
    <p:sldId id="264" r:id="rId8"/>
    <p:sldId id="258" r:id="rId9"/>
    <p:sldId id="270" r:id="rId10"/>
    <p:sldId id="274" r:id="rId11"/>
    <p:sldId id="272" r:id="rId12"/>
    <p:sldId id="273" r:id="rId13"/>
    <p:sldId id="269" r:id="rId14"/>
    <p:sldId id="268" r:id="rId15"/>
    <p:sldId id="267" r:id="rId16"/>
    <p:sldId id="265" r:id="rId17"/>
    <p:sldId id="263" r:id="rId18"/>
    <p:sldId id="259" r:id="rId19"/>
    <p:sldId id="275" r:id="rId20"/>
    <p:sldId id="276" r:id="rId21"/>
    <p:sldId id="277" r:id="rId22"/>
    <p:sldId id="278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3E51-ABDF-4B52-A9E8-FBD9BB4A483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98B1-0649-466F-8B57-3E848082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E:\NAM HOC 2020-2021\HINH 2020\hoat dong ngoai troi\179346970_136635778460862_54830905244622253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6" y="-1"/>
            <a:ext cx="9149255" cy="68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4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hoat dong ngoai troi\171294036_907573053429360_37629353992326033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256"/>
            <a:ext cx="9151007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8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hoat dong ngoai troi\176485740_463853194672035_78915800160432623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1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hoat dong ngoai troi\176554513_894237337791572_88307884557298714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1" y="-26276"/>
            <a:ext cx="9179035" cy="68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8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hoat dong ngoai troi\177470531_200465735035407_9759061423908768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8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hoat dong ngoai troi\177554175_203967361322812_27941747050086659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8"/>
            <a:ext cx="9144000" cy="68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HINH 2020\hoat dong ngoai troi\178602480_542638350501111_53490228934801198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6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E:\NAM HOC 2020-2021\HINH 2020\hoat dong ngoai troi\178701523_178857320764132_76710700496372429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904"/>
            <a:ext cx="9182537" cy="6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2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E:\NAM HOC 2020-2021\HINH 2020\hoat dong ngoai troi\178709223_161500275794647_2678859131570800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0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E:\NAM HOC 2020-2021\HINH 2020\hoat dong ngoai troi\178735687_1170325763390857_51286372765073936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hoat dong ngoai troi\177913764_291895312469931_89245035440064268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E:\NAM HOC 2020-2021\HINH 2020\hoat dong ngoai troi\178694646_4093159134107125_78484946748449700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9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hoat dong ngoai troi\177993455_789317288369433_81767445583396090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7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hoat dong ngoai troi\176789907_2592970821006083_79412726216060749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3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5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E:\NAM HOC 2020-2021\HINH 2020\hoat dong ngoai troi\179942599_270138054845317_16356977690563511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-36786"/>
            <a:ext cx="9130862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9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hoat dong ngoai troi\177693730_140571948038385_49791464701450365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hoat dong ngoai troi\180051407_125915569488156_16101564246312247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2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hoat dong ngoai troi\176802859_814026646209865_60119247893464045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8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HINH 2020\hoat dong ngoai troi\177680397_306249110904966_17171045391003093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0"/>
            <a:ext cx="937522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4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20-2021\HINH 2020\hoat dong ngoai troi\178645974_826554367938559_13355421388092922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59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5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E:\NAM HOC 2020-2021\HINH 2020\hoat dong ngoai troi\179820463_306586127507062_83704375477094927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2628"/>
            <a:ext cx="913816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6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hoat dong ngoai troi\177491553_201285828470644_66553205611623859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6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</cp:revision>
  <dcterms:created xsi:type="dcterms:W3CDTF">2021-04-29T03:21:53Z</dcterms:created>
  <dcterms:modified xsi:type="dcterms:W3CDTF">2021-04-29T03:40:32Z</dcterms:modified>
</cp:coreProperties>
</file>